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-19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2/03/14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2/03/14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2/03/14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2/03/14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Days of the 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nd simple sentences in </a:t>
            </a:r>
            <a:r>
              <a:rPr lang="en-US" dirty="0" err="1"/>
              <a:t>T</a:t>
            </a:r>
            <a:r>
              <a:rPr lang="en-US" dirty="0" err="1" smtClean="0"/>
              <a:t>e</a:t>
            </a:r>
            <a:r>
              <a:rPr lang="en-US" dirty="0" smtClean="0"/>
              <a:t> Reo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2868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9200" y="447696"/>
            <a:ext cx="7772400" cy="1500187"/>
          </a:xfrm>
        </p:spPr>
        <p:txBody>
          <a:bodyPr>
            <a:noAutofit/>
          </a:bodyPr>
          <a:lstStyle/>
          <a:p>
            <a:r>
              <a:rPr lang="en-US" sz="6600" dirty="0" err="1" smtClean="0"/>
              <a:t>Rahina</a:t>
            </a:r>
            <a:r>
              <a:rPr lang="en-US" sz="6600" dirty="0" smtClean="0"/>
              <a:t> - Monday</a:t>
            </a:r>
            <a:endParaRPr lang="en-US" sz="66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69200" y="2230433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err="1" smtClean="0"/>
              <a:t>Ratu</a:t>
            </a:r>
            <a:r>
              <a:rPr lang="en-US" sz="6600" dirty="0" smtClean="0"/>
              <a:t> - Tuesday</a:t>
            </a:r>
            <a:endParaRPr lang="en-US" sz="6600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684859" y="4009045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err="1" smtClean="0"/>
              <a:t>Raapa</a:t>
            </a:r>
            <a:r>
              <a:rPr lang="en-US" sz="6600" dirty="0" smtClean="0"/>
              <a:t> - Wednesday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6553902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8207" y="312585"/>
            <a:ext cx="7772400" cy="1500187"/>
          </a:xfrm>
        </p:spPr>
        <p:txBody>
          <a:bodyPr>
            <a:noAutofit/>
          </a:bodyPr>
          <a:lstStyle/>
          <a:p>
            <a:r>
              <a:rPr lang="en-US" sz="6600" dirty="0" err="1" smtClean="0"/>
              <a:t>Rapare</a:t>
            </a:r>
            <a:r>
              <a:rPr lang="en-US" sz="6600" dirty="0" smtClean="0"/>
              <a:t> - Thursday</a:t>
            </a:r>
            <a:endParaRPr lang="en-US" sz="66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77488" y="1897098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err="1" smtClean="0"/>
              <a:t>Ramere</a:t>
            </a:r>
            <a:r>
              <a:rPr lang="en-US" sz="6600" dirty="0" smtClean="0"/>
              <a:t> - Friday</a:t>
            </a:r>
            <a:endParaRPr lang="en-US" sz="6600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576769" y="3481611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err="1" smtClean="0"/>
              <a:t>Rahoroi</a:t>
            </a:r>
            <a:r>
              <a:rPr lang="en-US" sz="6600" dirty="0" smtClean="0"/>
              <a:t> - Saturday</a:t>
            </a:r>
            <a:endParaRPr lang="en-US" sz="660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576050" y="5066124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err="1" smtClean="0"/>
              <a:t>Ratapu</a:t>
            </a:r>
            <a:r>
              <a:rPr lang="en-US" sz="6600" dirty="0" smtClean="0"/>
              <a:t> - Sunday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5445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85360" y="618836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He aha </a:t>
            </a:r>
            <a:r>
              <a:rPr lang="en-US" sz="6000" dirty="0" err="1" smtClean="0"/>
              <a:t>tenei</a:t>
            </a:r>
            <a:r>
              <a:rPr lang="en-US" sz="6000" dirty="0" smtClean="0"/>
              <a:t> </a:t>
            </a:r>
            <a:r>
              <a:rPr lang="en-US" sz="6000" dirty="0" err="1" smtClean="0"/>
              <a:t>ra</a:t>
            </a:r>
            <a:r>
              <a:rPr lang="en-US" sz="6000" dirty="0" smtClean="0"/>
              <a:t>?</a:t>
            </a:r>
            <a:endParaRPr lang="en-US" sz="6000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711875" y="3100103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/>
              <a:t>Ko</a:t>
            </a:r>
            <a:r>
              <a:rPr lang="en-US" sz="4400" dirty="0"/>
              <a:t> </a:t>
            </a:r>
            <a:r>
              <a:rPr lang="en-US" sz="4400" dirty="0" err="1"/>
              <a:t>te</a:t>
            </a:r>
            <a:r>
              <a:rPr lang="en-US" sz="4400" dirty="0"/>
              <a:t> _______________</a:t>
            </a:r>
            <a:r>
              <a:rPr lang="en-US" sz="4400" dirty="0" err="1"/>
              <a:t>tenei</a:t>
            </a:r>
            <a:r>
              <a:rPr lang="en-US" sz="4400" dirty="0"/>
              <a:t> </a:t>
            </a:r>
            <a:r>
              <a:rPr lang="en-US" sz="4400" dirty="0" err="1"/>
              <a:t>ra.</a:t>
            </a:r>
            <a:endParaRPr lang="en-US" sz="4400" dirty="0"/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711875" y="4445445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/>
              <a:t>Today is ____________.</a:t>
            </a:r>
            <a:endParaRPr lang="en-US" sz="3600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937760" y="1599916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/>
              <a:t>What day is it today?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2416076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8206" y="1467277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What day was it yesterday?</a:t>
            </a:r>
            <a:endParaRPr lang="en-US" sz="48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730606" y="519030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smtClean="0"/>
              <a:t>He aha </a:t>
            </a:r>
            <a:r>
              <a:rPr lang="en-US" sz="4800" dirty="0" err="1" smtClean="0"/>
              <a:t>te</a:t>
            </a:r>
            <a:r>
              <a:rPr lang="en-US" sz="4800" dirty="0" smtClean="0"/>
              <a:t> </a:t>
            </a:r>
            <a:r>
              <a:rPr lang="en-US" sz="4800" dirty="0" err="1" smtClean="0"/>
              <a:t>ra</a:t>
            </a:r>
            <a:r>
              <a:rPr lang="en-US" sz="4800" dirty="0" smtClean="0"/>
              <a:t> </a:t>
            </a:r>
            <a:r>
              <a:rPr lang="en-US" sz="4800" dirty="0" err="1" smtClean="0"/>
              <a:t>inanahi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819959" y="3247542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err="1" smtClean="0"/>
              <a:t>Ko</a:t>
            </a:r>
            <a:r>
              <a:rPr lang="en-US" sz="4800" dirty="0" smtClean="0"/>
              <a:t> </a:t>
            </a:r>
            <a:r>
              <a:rPr lang="en-US" sz="4800" dirty="0" err="1" smtClean="0"/>
              <a:t>te</a:t>
            </a:r>
            <a:r>
              <a:rPr lang="en-US" sz="4800" dirty="0" smtClean="0"/>
              <a:t> _____________</a:t>
            </a:r>
            <a:r>
              <a:rPr lang="en-US" sz="4800" dirty="0" err="1" smtClean="0"/>
              <a:t>inanahi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819959" y="4900129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smtClean="0"/>
              <a:t>Yesterday was  _______.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9685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56703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He aha </a:t>
            </a:r>
            <a:r>
              <a:rPr lang="en-US" sz="6000" dirty="0" err="1" smtClean="0"/>
              <a:t>te</a:t>
            </a:r>
            <a:r>
              <a:rPr lang="en-US" sz="6000" dirty="0" smtClean="0"/>
              <a:t> </a:t>
            </a:r>
            <a:r>
              <a:rPr lang="en-US" sz="6000" dirty="0" err="1" smtClean="0"/>
              <a:t>ra</a:t>
            </a:r>
            <a:r>
              <a:rPr lang="en-US" sz="6000" dirty="0" smtClean="0"/>
              <a:t> </a:t>
            </a:r>
            <a:r>
              <a:rPr lang="en-US" sz="6000" dirty="0" err="1" smtClean="0"/>
              <a:t>apopo</a:t>
            </a:r>
            <a:r>
              <a:rPr lang="en-US" sz="6000" dirty="0" smtClean="0"/>
              <a:t>?</a:t>
            </a:r>
            <a:endParaRPr lang="en-US" sz="60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874713" y="1568847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/>
              <a:t>What day is tomorrow?</a:t>
            </a:r>
            <a:endParaRPr lang="en-US" sz="4400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027113" y="3714359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 smtClean="0"/>
              <a:t>Ko</a:t>
            </a:r>
            <a:r>
              <a:rPr lang="en-US" sz="4400" dirty="0" smtClean="0"/>
              <a:t> </a:t>
            </a:r>
            <a:r>
              <a:rPr lang="en-US" sz="4400" dirty="0" err="1" smtClean="0"/>
              <a:t>te</a:t>
            </a:r>
            <a:r>
              <a:rPr lang="en-US" sz="4400" dirty="0" smtClean="0"/>
              <a:t> __________ </a:t>
            </a:r>
            <a:r>
              <a:rPr lang="en-US" sz="4400" dirty="0" err="1" smtClean="0"/>
              <a:t>apopo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027113" y="4783033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/>
              <a:t>Tomorrow will be _______.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87866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20</TotalTime>
  <Words>92</Words>
  <Application>Microsoft Macintosh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Twilight</vt:lpstr>
      <vt:lpstr>Days of the Week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Days of the Week</dc:title>
  <dc:creator>Dave Kirkland</dc:creator>
  <cp:lastModifiedBy>Dave Kirkland</cp:lastModifiedBy>
  <cp:revision>3</cp:revision>
  <dcterms:created xsi:type="dcterms:W3CDTF">2014-03-02T06:34:40Z</dcterms:created>
  <dcterms:modified xsi:type="dcterms:W3CDTF">2014-03-02T06:55:12Z</dcterms:modified>
</cp:coreProperties>
</file>